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E36CA-9172-414A-9E98-A2EBD4221D07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D1902-1174-426C-8618-58EE41E0B3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E36CA-9172-414A-9E98-A2EBD4221D07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D1902-1174-426C-8618-58EE41E0B3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E36CA-9172-414A-9E98-A2EBD4221D07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D1902-1174-426C-8618-58EE41E0B3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E36CA-9172-414A-9E98-A2EBD4221D07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D1902-1174-426C-8618-58EE41E0B3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E36CA-9172-414A-9E98-A2EBD4221D07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D1902-1174-426C-8618-58EE41E0B3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E36CA-9172-414A-9E98-A2EBD4221D07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D1902-1174-426C-8618-58EE41E0B3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E36CA-9172-414A-9E98-A2EBD4221D07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D1902-1174-426C-8618-58EE41E0B3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E36CA-9172-414A-9E98-A2EBD4221D07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D1902-1174-426C-8618-58EE41E0B3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E36CA-9172-414A-9E98-A2EBD4221D07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D1902-1174-426C-8618-58EE41E0B3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E36CA-9172-414A-9E98-A2EBD4221D07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D1902-1174-426C-8618-58EE41E0B3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E36CA-9172-414A-9E98-A2EBD4221D07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D1902-1174-426C-8618-58EE41E0B3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98000"/>
            <a:lum bright="9000" contrast="-3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1E36CA-9172-414A-9E98-A2EBD4221D07}" type="datetimeFigureOut">
              <a:rPr lang="ru-RU" smtClean="0"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D1902-1174-426C-8618-58EE41E0B39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cover dir="l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436096" y="4406900"/>
            <a:ext cx="3384376" cy="1362075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МБОУСОШ№5 </a:t>
            </a:r>
            <a:r>
              <a:rPr lang="en-US" sz="2800" dirty="0" err="1" smtClean="0">
                <a:solidFill>
                  <a:srgbClr val="002060"/>
                </a:solidFill>
              </a:rPr>
              <a:t>г.Моздока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076055" y="2906713"/>
            <a:ext cx="3418657" cy="1500187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dirty="0" err="1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Шабанов</a:t>
            </a:r>
            <a:r>
              <a:rPr lang="en-US" sz="4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b="1" dirty="0" err="1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Искандер</a:t>
            </a:r>
            <a:endParaRPr lang="ru-RU" sz="48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 descr="http://cs313627.vk.me/v313627860/5ab4/_42SjQAFaL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4314825" cy="57531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http://www.vexillographia.ru/russia/subjects/towns/images/mozdok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29225"/>
            <a:ext cx="3312368" cy="2208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cover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www.gazetairkutsk.ru/wp-content/uploads/2013/01/trudoust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3600400" cy="23336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4" name="Picture 4" descr="http://maks-portal.ru/sites/default/files/imagecache/news_original/126055img50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60648"/>
            <a:ext cx="4130824" cy="2753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6" name="Picture 6" descr="http://www.regiopraca.pl/portal/sites/regiopraca.pl/files/imagecache/655x/images/regiopracapl/14/nastolatkapraca.jpg?lutaw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212976"/>
            <a:ext cx="4726707" cy="34566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8" name="Picture 8" descr="http://www.ikirov.ru/files/1304/painted-apartment-bulding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924944"/>
            <a:ext cx="4610025" cy="3068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cover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hmelnyckiy.com/images/stories/news/2011/03/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6325" y="404664"/>
            <a:ext cx="4257675" cy="2381250"/>
          </a:xfrm>
          <a:prstGeom prst="rect">
            <a:avLst/>
          </a:prstGeom>
          <a:noFill/>
        </p:spPr>
      </p:pic>
      <p:pic>
        <p:nvPicPr>
          <p:cNvPr id="16388" name="Picture 4" descr="http://www.pravitelstvokbr.ru/k-br/kbr-main.nsf/0/d8e8176754c88d55c3257b6b001c5095/NewsText/22.4AF8?OpenElement&amp;FieldElemFormat=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4392488" cy="3294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90" name="Picture 6" descr="http://lol54.ru/uploads/posts/2009-01/1231518082_roads_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3428999"/>
            <a:ext cx="4850904" cy="32581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cover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knews.kg/cache/files/60733_watermark_12_12_rightbott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5352" y="404664"/>
            <a:ext cx="4032448" cy="3024336"/>
          </a:xfrm>
          <a:prstGeom prst="rect">
            <a:avLst/>
          </a:prstGeom>
          <a:noFill/>
        </p:spPr>
      </p:pic>
      <p:pic>
        <p:nvPicPr>
          <p:cNvPr id="17412" name="Picture 4" descr="http://inmosreg.ru/images/60023/03/6002303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4664"/>
            <a:ext cx="4320480" cy="2880320"/>
          </a:xfrm>
          <a:prstGeom prst="rect">
            <a:avLst/>
          </a:prstGeom>
          <a:noFill/>
        </p:spPr>
      </p:pic>
      <p:pic>
        <p:nvPicPr>
          <p:cNvPr id="17414" name="Picture 6" descr="http://stat16.privet.ru/lr/0b05bb0514984102cc82ae51fd7eea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501008"/>
            <a:ext cx="4103018" cy="2859489"/>
          </a:xfrm>
          <a:prstGeom prst="rect">
            <a:avLst/>
          </a:prstGeom>
          <a:noFill/>
        </p:spPr>
      </p:pic>
      <p:pic>
        <p:nvPicPr>
          <p:cNvPr id="17416" name="Picture 8" descr="http://qrok.net/uploads/posts/2010-03/thumbs/1269342341_0_12534_9955e8e6_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645024"/>
            <a:ext cx="3598962" cy="269645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nd.ru/upload/iblock/07c/5a27dd69-d61f-11db-9839-0011d83a59c7_adb07fcd-f06d-11de-8ed6-001517777d40_resize_big.jpeg_prev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844824"/>
            <a:ext cx="4392488" cy="439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http://s1.e-monsite.com/2009/04/06/10/resize_550_550/11414838poubelle-jpg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51520" y="332656"/>
            <a:ext cx="4017785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ver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img0.liveinternet.ru/images/attach/c/5/88/352/88352660_large_76525501_y_bbcbf6c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3143672" cy="2357754"/>
          </a:xfrm>
          <a:prstGeom prst="rect">
            <a:avLst/>
          </a:prstGeom>
          <a:noFill/>
        </p:spPr>
      </p:pic>
      <p:pic>
        <p:nvPicPr>
          <p:cNvPr id="18436" name="Picture 4" descr="http://yaushev.com/wp-content/uploads/2012/03/post-2-12884745276758.jpg"/>
          <p:cNvPicPr>
            <a:picLocks noChangeAspect="1" noChangeArrowheads="1"/>
          </p:cNvPicPr>
          <p:nvPr/>
        </p:nvPicPr>
        <p:blipFill>
          <a:blip r:embed="rId3" cstate="print"/>
          <a:srcRect b="12967"/>
          <a:stretch>
            <a:fillRect/>
          </a:stretch>
        </p:blipFill>
        <p:spPr bwMode="auto">
          <a:xfrm>
            <a:off x="3923928" y="188640"/>
            <a:ext cx="4525496" cy="2952328"/>
          </a:xfrm>
          <a:prstGeom prst="rect">
            <a:avLst/>
          </a:prstGeom>
          <a:noFill/>
        </p:spPr>
      </p:pic>
      <p:pic>
        <p:nvPicPr>
          <p:cNvPr id="18438" name="Picture 6" descr="http://stepinf.ru/images/gal/pic/8gal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068960"/>
            <a:ext cx="4104456" cy="3083850"/>
          </a:xfrm>
          <a:prstGeom prst="rect">
            <a:avLst/>
          </a:prstGeom>
          <a:noFill/>
        </p:spPr>
      </p:pic>
      <p:pic>
        <p:nvPicPr>
          <p:cNvPr id="18440" name="Picture 8" descr="http://gallery.ykt.ru/galleries/komuza/2013/02/26/1212048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429000"/>
            <a:ext cx="4253109" cy="262547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l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shop.hanseplatte.com/img/products/3197/Bildschirmfoto%202012-06-02%20um%2018.35.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3995936" cy="3995937"/>
          </a:xfrm>
          <a:prstGeom prst="rect">
            <a:avLst/>
          </a:prstGeom>
          <a:noFill/>
        </p:spPr>
      </p:pic>
      <p:pic>
        <p:nvPicPr>
          <p:cNvPr id="19460" name="Picture 4" descr="http://www.doski.ru/i/61/60/6160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88640"/>
            <a:ext cx="3816424" cy="2726017"/>
          </a:xfrm>
          <a:prstGeom prst="rect">
            <a:avLst/>
          </a:prstGeom>
          <a:noFill/>
        </p:spPr>
      </p:pic>
      <p:pic>
        <p:nvPicPr>
          <p:cNvPr id="19462" name="Picture 6" descr="http://shuwany.ru/wp-content/uploads/2012/06/%D0%BE%D0%B1%D1%8A%D1%8F%D1%82%D0%B8%D1%8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140968"/>
            <a:ext cx="4667672" cy="3442409"/>
          </a:xfrm>
          <a:prstGeom prst="rect">
            <a:avLst/>
          </a:prstGeom>
          <a:noFill/>
        </p:spPr>
      </p:pic>
      <p:pic>
        <p:nvPicPr>
          <p:cNvPr id="19464" name="Picture 8" descr="http://y.delfi.ua/norm/7696/754906_uOqkZR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314418"/>
            <a:ext cx="3024336" cy="228985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ic.pics.livejournal.com/gvardei/9699439/496755/496755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708920"/>
            <a:ext cx="5256584" cy="36679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84" name="Picture 4" descr="http://vk.com/doc196762860_271353309?hash=ebe374a352b623a1bb&amp;dl=d77b336ce1ec01e7f9&amp;wnd=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60648"/>
            <a:ext cx="4032446" cy="302433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ver dir="l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51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Другая 1">
      <a:majorFont>
        <a:latin typeface="Book Antiqua"/>
        <a:ea typeface=""/>
        <a:cs typeface=""/>
      </a:majorFont>
      <a:minorFont>
        <a:latin typeface="Bookman Old Style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Тема51</Template>
  <TotalTime>62</TotalTime>
  <Words>6</Words>
  <Application>Microsoft Office PowerPoint</Application>
  <PresentationFormat>Экран (4:3)</PresentationFormat>
  <Paragraphs>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Тема51</vt:lpstr>
      <vt:lpstr>МБОУСОШ№5 г.Моздока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7</cp:revision>
  <dcterms:created xsi:type="dcterms:W3CDTF">2014-02-17T17:58:18Z</dcterms:created>
  <dcterms:modified xsi:type="dcterms:W3CDTF">2014-02-17T19:00:21Z</dcterms:modified>
</cp:coreProperties>
</file>